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7" r:id="rId4"/>
    <p:sldId id="258" r:id="rId5"/>
    <p:sldId id="262" r:id="rId6"/>
    <p:sldId id="259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“SOCIAL SUPPOT. DEPENDENT PREPOSITIONS”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2857488" y="5715016"/>
            <a:ext cx="6172200" cy="926008"/>
          </a:xfrm>
        </p:spPr>
        <p:txBody>
          <a:bodyPr>
            <a:normAutofit/>
          </a:bodyPr>
          <a:lstStyle/>
          <a:p>
            <a:r>
              <a:rPr lang="ru-RU" sz="1200" dirty="0" smtClean="0"/>
              <a:t>Абрамова Наталья Алексеевна</a:t>
            </a:r>
          </a:p>
          <a:p>
            <a:r>
              <a:rPr lang="ru-RU" sz="1200" dirty="0" smtClean="0"/>
              <a:t>Учитель иностранного языка</a:t>
            </a:r>
          </a:p>
          <a:p>
            <a:r>
              <a:rPr lang="ru-RU" sz="1200" dirty="0" smtClean="0"/>
              <a:t> МОАУ «СОШ№25г. Орска»</a:t>
            </a:r>
            <a:endParaRPr lang="ru-RU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:\уроки НМЦ\Социальная поддержка. Предлоги. ( Абрамова Н. А. )\2_2501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7419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Спотлайт 10\Фразы\фото волантеры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82047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260648"/>
            <a:ext cx="792088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Volunteer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волонтер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Charity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</a:t>
            </a:r>
            <a:r>
              <a:rPr lang="en-US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organization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                   благотворительность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Support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поддержка; поддерживать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Lonely elderly people                     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одинокие</a:t>
            </a:r>
            <a:r>
              <a:rPr lang="en-US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пожилые</a:t>
            </a:r>
            <a:r>
              <a:rPr lang="en-US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люди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Needy people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нуждающиеся люди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Ask for help 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просить помощи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Hope for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надеяться на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Wait for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ждать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Differ from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отличаться от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Suffer from                                      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страдать</a:t>
            </a:r>
            <a:r>
              <a:rPr lang="en-US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Take care of                                     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заботиться</a:t>
            </a:r>
            <a:r>
              <a:rPr lang="en-US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Be in bad condition 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быть в</a:t>
            </a:r>
            <a:r>
              <a:rPr lang="en-US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плохих условиях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Be in repair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находиться в ремонте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Read for 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читать для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Talk to 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разговаривать с 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47664" y="2348880"/>
            <a:ext cx="66520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Динамическая пауза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097" name="Object 1"/>
          <p:cNvGraphicFramePr>
            <a:graphicFrameLocks noChangeAspect="1"/>
          </p:cNvGraphicFramePr>
          <p:nvPr/>
        </p:nvGraphicFramePr>
        <p:xfrm>
          <a:off x="2755900" y="6021288"/>
          <a:ext cx="3632200" cy="836712"/>
        </p:xfrm>
        <a:graphic>
          <a:graphicData uri="http://schemas.openxmlformats.org/presentationml/2006/ole">
            <p:oleObj spid="_x0000_s4097" name="Объект упаковщика для оболочки" showAsIcon="1" r:id="rId4" imgW="3632040" imgH="686880" progId="Package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2348880"/>
            <a:ext cx="79603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556792"/>
            <a:ext cx="78581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28596" y="357166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Keys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 flipV="1">
            <a:off x="611560" y="2718212"/>
            <a:ext cx="7643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    </a:t>
            </a:r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sz="quarter" idx="1"/>
          </p:nvPr>
        </p:nvGraphicFramePr>
        <p:xfrm>
          <a:off x="304800" y="274638"/>
          <a:ext cx="56388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38800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Текст 7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0" y="0"/>
          <a:ext cx="9144000" cy="9522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828800"/>
                <a:gridCol w="1828800"/>
                <a:gridCol w="1828800"/>
                <a:gridCol w="1828800"/>
              </a:tblGrid>
              <a:tr h="609329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3600" dirty="0" smtClean="0"/>
                        <a:t>KEYS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US" sz="3600" dirty="0" smtClean="0"/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US" sz="3600" dirty="0" smtClean="0"/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3600" dirty="0" smtClean="0"/>
                        <a:t>1c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3600" dirty="0" smtClean="0"/>
                        <a:t>2a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3600" dirty="0" smtClean="0"/>
                        <a:t>3d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3600" dirty="0" smtClean="0"/>
                        <a:t>4b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3600" dirty="0" smtClean="0"/>
                        <a:t>5d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3600" dirty="0" smtClean="0"/>
                        <a:t>6b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3600" dirty="0" smtClean="0"/>
                        <a:t>7a</a:t>
                      </a:r>
                      <a:endParaRPr lang="ru-RU" sz="36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42900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49</TotalTime>
  <Words>103</Words>
  <Application>Microsoft Office PowerPoint</Application>
  <PresentationFormat>Экран (4:3)</PresentationFormat>
  <Paragraphs>33</Paragraphs>
  <Slides>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8" baseType="lpstr">
      <vt:lpstr>Эркер</vt:lpstr>
      <vt:lpstr>Объект упаковщика для оболочки</vt:lpstr>
      <vt:lpstr>“SOCIAL SUPPOT. DEPENDENT PREPOSITIONS”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АНТОНИНА</dc:creator>
  <cp:lastModifiedBy>Пользователь</cp:lastModifiedBy>
  <cp:revision>13</cp:revision>
  <dcterms:created xsi:type="dcterms:W3CDTF">2016-05-10T08:32:45Z</dcterms:created>
  <dcterms:modified xsi:type="dcterms:W3CDTF">2017-01-27T10:05:46Z</dcterms:modified>
</cp:coreProperties>
</file>